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335" r:id="rId2"/>
    <p:sldId id="336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319" r:id="rId11"/>
    <p:sldId id="271" r:id="rId12"/>
    <p:sldId id="272" r:id="rId13"/>
    <p:sldId id="337" r:id="rId14"/>
    <p:sldId id="317" r:id="rId15"/>
    <p:sldId id="277" r:id="rId16"/>
    <p:sldId id="278" r:id="rId17"/>
    <p:sldId id="294" r:id="rId18"/>
    <p:sldId id="295" r:id="rId19"/>
    <p:sldId id="297" r:id="rId20"/>
    <p:sldId id="299" r:id="rId21"/>
    <p:sldId id="300" r:id="rId22"/>
    <p:sldId id="279" r:id="rId23"/>
    <p:sldId id="281" r:id="rId24"/>
    <p:sldId id="283" r:id="rId25"/>
    <p:sldId id="338" r:id="rId26"/>
    <p:sldId id="328" r:id="rId27"/>
    <p:sldId id="326" r:id="rId28"/>
    <p:sldId id="331" r:id="rId29"/>
    <p:sldId id="341" r:id="rId30"/>
    <p:sldId id="329" r:id="rId31"/>
    <p:sldId id="339" r:id="rId32"/>
    <p:sldId id="323" r:id="rId33"/>
    <p:sldId id="324" r:id="rId34"/>
    <p:sldId id="325" r:id="rId35"/>
    <p:sldId id="340" r:id="rId36"/>
    <p:sldId id="332" r:id="rId37"/>
    <p:sldId id="333" r:id="rId38"/>
    <p:sldId id="334" r:id="rId39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51"/>
    <p:restoredTop sz="94719"/>
  </p:normalViewPr>
  <p:slideViewPr>
    <p:cSldViewPr snapToGrid="0" snapToObjects="1">
      <p:cViewPr>
        <p:scale>
          <a:sx n="216" d="100"/>
          <a:sy n="216" d="100"/>
        </p:scale>
        <p:origin x="-236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8EC8D-DF32-2142-A4E8-360F8096E2FF}" type="datetimeFigureOut">
              <a:t>8/2/19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E4A-B339-0240-8606-4AFA47E99A85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3395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56489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58468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96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22211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28605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27011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54762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98999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61106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99772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60237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4C64C-898B-8C40-94BF-335F24DE3CDB}" type="datetimeFigureOut">
              <a:t>8/2/19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D9486-EC71-6840-98F8-7927E92E57A0}" type="slidenum"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0384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0" y="2729345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6000" dirty="0" err="1" smtClean="0"/>
              <a:t>Havana</a:t>
            </a:r>
            <a:r>
              <a:rPr lang="es-ES_tradnl" sz="6000" dirty="0" smtClean="0"/>
              <a:t> Harbor</a:t>
            </a:r>
            <a:endParaRPr lang="es-ES_tradnl" sz="6000" dirty="0"/>
          </a:p>
        </p:txBody>
      </p:sp>
    </p:spTree>
    <p:extLst>
      <p:ext uri="{BB962C8B-B14F-4D97-AF65-F5344CB8AC3E}">
        <p14:creationId xmlns:p14="http://schemas.microsoft.com/office/powerpoint/2010/main" val="1195973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8" name="Conector recto 17"/>
          <p:cNvCxnSpPr/>
          <p:nvPr/>
        </p:nvCxnSpPr>
        <p:spPr>
          <a:xfrm>
            <a:off x="10123645" y="2585434"/>
            <a:ext cx="0" cy="10505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 flipH="1">
            <a:off x="8643505" y="2585434"/>
            <a:ext cx="14801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uadroTexto 21"/>
          <p:cNvSpPr txBox="1"/>
          <p:nvPr/>
        </p:nvSpPr>
        <p:spPr>
          <a:xfrm>
            <a:off x="9440883" y="33013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9</a:t>
            </a:r>
            <a:endParaRPr lang="es-ES_tradnl" dirty="0"/>
          </a:p>
        </p:txBody>
      </p:sp>
      <p:cxnSp>
        <p:nvCxnSpPr>
          <p:cNvPr id="24" name="Conector recto 23"/>
          <p:cNvCxnSpPr/>
          <p:nvPr/>
        </p:nvCxnSpPr>
        <p:spPr>
          <a:xfrm>
            <a:off x="8617709" y="3649181"/>
            <a:ext cx="21071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Agrupar 10"/>
          <p:cNvGrpSpPr/>
          <p:nvPr/>
        </p:nvGrpSpPr>
        <p:grpSpPr>
          <a:xfrm>
            <a:off x="588268" y="0"/>
            <a:ext cx="11631562" cy="6858000"/>
            <a:chOff x="560438" y="0"/>
            <a:chExt cx="11631562" cy="6858000"/>
          </a:xfrm>
        </p:grpSpPr>
        <p:cxnSp>
          <p:nvCxnSpPr>
            <p:cNvPr id="13" name="Conector recto 12"/>
            <p:cNvCxnSpPr/>
            <p:nvPr/>
          </p:nvCxnSpPr>
          <p:spPr>
            <a:xfrm>
              <a:off x="560438" y="3529781"/>
              <a:ext cx="11631562" cy="1194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/>
            <p:cNvCxnSpPr/>
            <p:nvPr/>
          </p:nvCxnSpPr>
          <p:spPr>
            <a:xfrm>
              <a:off x="8617709" y="0"/>
              <a:ext cx="0" cy="6858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/>
            <p:cNvCxnSpPr/>
            <p:nvPr/>
          </p:nvCxnSpPr>
          <p:spPr>
            <a:xfrm>
              <a:off x="10729412" y="0"/>
              <a:ext cx="0" cy="679663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/>
            <p:cNvCxnSpPr/>
            <p:nvPr/>
          </p:nvCxnSpPr>
          <p:spPr>
            <a:xfrm flipV="1">
              <a:off x="8615675" y="3636012"/>
              <a:ext cx="2113737" cy="12880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39596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48"/>
            <a:ext cx="12192000" cy="6858000"/>
          </a:xfrm>
          <a:prstGeom prst="rect">
            <a:avLst/>
          </a:prstGeom>
        </p:spPr>
      </p:pic>
      <p:cxnSp>
        <p:nvCxnSpPr>
          <p:cNvPr id="13" name="Conector recto 12"/>
          <p:cNvCxnSpPr/>
          <p:nvPr/>
        </p:nvCxnSpPr>
        <p:spPr>
          <a:xfrm>
            <a:off x="560438" y="3529781"/>
            <a:ext cx="11631562" cy="119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8675083" y="0"/>
            <a:ext cx="0" cy="6858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10790005" y="0"/>
            <a:ext cx="0" cy="67966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9440883" y="330134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10</a:t>
            </a:r>
            <a:endParaRPr lang="es-ES_tradnl" dirty="0"/>
          </a:p>
        </p:txBody>
      </p:sp>
      <p:cxnSp>
        <p:nvCxnSpPr>
          <p:cNvPr id="19" name="Conector recto 18"/>
          <p:cNvCxnSpPr/>
          <p:nvPr/>
        </p:nvCxnSpPr>
        <p:spPr>
          <a:xfrm>
            <a:off x="8679032" y="3626644"/>
            <a:ext cx="21109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 flipH="1">
            <a:off x="8675083" y="2717442"/>
            <a:ext cx="167631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/>
          <p:nvPr/>
        </p:nvCxnSpPr>
        <p:spPr>
          <a:xfrm>
            <a:off x="10351394" y="2713694"/>
            <a:ext cx="0" cy="912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 flipV="1">
            <a:off x="8676852" y="3629573"/>
            <a:ext cx="2098824" cy="1288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4404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3" name="Conector recto 12"/>
          <p:cNvCxnSpPr/>
          <p:nvPr/>
        </p:nvCxnSpPr>
        <p:spPr>
          <a:xfrm>
            <a:off x="560438" y="3529781"/>
            <a:ext cx="11631562" cy="119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9440883" y="330134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11</a:t>
            </a:r>
            <a:endParaRPr lang="es-ES_tradnl" dirty="0"/>
          </a:p>
        </p:txBody>
      </p:sp>
      <p:cxnSp>
        <p:nvCxnSpPr>
          <p:cNvPr id="15" name="Conector recto 14"/>
          <p:cNvCxnSpPr/>
          <p:nvPr/>
        </p:nvCxnSpPr>
        <p:spPr>
          <a:xfrm>
            <a:off x="8710503" y="0"/>
            <a:ext cx="0" cy="6858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10825425" y="0"/>
            <a:ext cx="0" cy="67966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8709338" y="3618963"/>
            <a:ext cx="211930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 flipH="1">
            <a:off x="8709338" y="2830132"/>
            <a:ext cx="18706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/>
          <p:nvPr/>
        </p:nvCxnSpPr>
        <p:spPr>
          <a:xfrm>
            <a:off x="10579994" y="2830132"/>
            <a:ext cx="0" cy="7888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 flipV="1">
            <a:off x="8712265" y="3623134"/>
            <a:ext cx="2098824" cy="1288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7818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0" y="2729345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6000" dirty="0" smtClean="0"/>
              <a:t>Ft. Myers Beach, FL (USA)</a:t>
            </a:r>
            <a:endParaRPr lang="es-ES_tradnl" sz="6000" dirty="0"/>
          </a:p>
        </p:txBody>
      </p:sp>
    </p:spTree>
    <p:extLst>
      <p:ext uri="{BB962C8B-B14F-4D97-AF65-F5344CB8AC3E}">
        <p14:creationId xmlns:p14="http://schemas.microsoft.com/office/powerpoint/2010/main" val="1616817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99000"/>
                    </a14:imgEffect>
                    <a14:imgEffect>
                      <a14:brightnessContrast bright="-1000"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1795760" y="508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5</a:t>
            </a: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cxnSp>
        <p:nvCxnSpPr>
          <p:cNvPr id="11" name="Conector recto 10"/>
          <p:cNvCxnSpPr/>
          <p:nvPr/>
        </p:nvCxnSpPr>
        <p:spPr>
          <a:xfrm>
            <a:off x="889000" y="2726115"/>
            <a:ext cx="10414000" cy="3099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>
          <a:xfrm>
            <a:off x="889000" y="2798305"/>
            <a:ext cx="10414000" cy="289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5"/>
          <p:cNvCxnSpPr/>
          <p:nvPr/>
        </p:nvCxnSpPr>
        <p:spPr>
          <a:xfrm>
            <a:off x="4436315" y="2825791"/>
            <a:ext cx="0" cy="64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522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1795760" y="508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5</a:t>
            </a:r>
          </a:p>
        </p:txBody>
      </p:sp>
      <p:cxnSp>
        <p:nvCxnSpPr>
          <p:cNvPr id="4" name="Conector recto 3"/>
          <p:cNvCxnSpPr/>
          <p:nvPr/>
        </p:nvCxnSpPr>
        <p:spPr>
          <a:xfrm>
            <a:off x="889000" y="2726115"/>
            <a:ext cx="10414000" cy="3099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4"/>
          <p:cNvCxnSpPr/>
          <p:nvPr/>
        </p:nvCxnSpPr>
        <p:spPr>
          <a:xfrm flipV="1">
            <a:off x="134282" y="5480025"/>
            <a:ext cx="7295218" cy="62017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5"/>
          <p:cNvCxnSpPr/>
          <p:nvPr/>
        </p:nvCxnSpPr>
        <p:spPr>
          <a:xfrm flipH="1" flipV="1">
            <a:off x="5499102" y="335280"/>
            <a:ext cx="12005" cy="60147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889000" y="5170084"/>
            <a:ext cx="10414000" cy="10849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H="1" flipV="1">
            <a:off x="1330514" y="508000"/>
            <a:ext cx="12005" cy="60147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/>
          <p:cNvCxnSpPr/>
          <p:nvPr/>
        </p:nvCxnSpPr>
        <p:spPr>
          <a:xfrm>
            <a:off x="1330514" y="2726115"/>
            <a:ext cx="4168588" cy="12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749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1795760" y="508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7</a:t>
            </a:r>
          </a:p>
        </p:txBody>
      </p:sp>
      <p:cxnSp>
        <p:nvCxnSpPr>
          <p:cNvPr id="7" name="Conector recto 6"/>
          <p:cNvCxnSpPr/>
          <p:nvPr/>
        </p:nvCxnSpPr>
        <p:spPr>
          <a:xfrm>
            <a:off x="889000" y="2726115"/>
            <a:ext cx="10414000" cy="3099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/>
          <p:cNvCxnSpPr/>
          <p:nvPr/>
        </p:nvCxnSpPr>
        <p:spPr>
          <a:xfrm flipV="1">
            <a:off x="134282" y="5480025"/>
            <a:ext cx="7295218" cy="62017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H="1" flipV="1">
            <a:off x="5499102" y="335280"/>
            <a:ext cx="12005" cy="60147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>
            <a:off x="889000" y="5170084"/>
            <a:ext cx="10414000" cy="10849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5511107" y="1727506"/>
            <a:ext cx="451180" cy="1265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 flipV="1">
            <a:off x="5962287" y="1740162"/>
            <a:ext cx="0" cy="1140924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/>
          <p:cNvCxnSpPr/>
          <p:nvPr/>
        </p:nvCxnSpPr>
        <p:spPr>
          <a:xfrm flipV="1">
            <a:off x="1169158" y="6014113"/>
            <a:ext cx="0" cy="2866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Elipse 28"/>
          <p:cNvSpPr/>
          <p:nvPr/>
        </p:nvSpPr>
        <p:spPr>
          <a:xfrm>
            <a:off x="5938648" y="1713262"/>
            <a:ext cx="50047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14" name="Conector recto 13"/>
          <p:cNvCxnSpPr/>
          <p:nvPr/>
        </p:nvCxnSpPr>
        <p:spPr>
          <a:xfrm flipH="1" flipV="1">
            <a:off x="1330514" y="508000"/>
            <a:ext cx="12005" cy="60147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4"/>
          <p:cNvCxnSpPr>
            <a:endCxn id="29" idx="2"/>
          </p:cNvCxnSpPr>
          <p:nvPr/>
        </p:nvCxnSpPr>
        <p:spPr>
          <a:xfrm>
            <a:off x="1343808" y="1598222"/>
            <a:ext cx="4594840" cy="137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0582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grpSp>
        <p:nvGrpSpPr>
          <p:cNvPr id="3" name="Agrupar 2"/>
          <p:cNvGrpSpPr/>
          <p:nvPr/>
        </p:nvGrpSpPr>
        <p:grpSpPr>
          <a:xfrm>
            <a:off x="134282" y="335280"/>
            <a:ext cx="11168718" cy="6014720"/>
            <a:chOff x="134282" y="335280"/>
            <a:chExt cx="11168718" cy="6014720"/>
          </a:xfrm>
        </p:grpSpPr>
        <p:cxnSp>
          <p:nvCxnSpPr>
            <p:cNvPr id="4" name="Conector recto 3"/>
            <p:cNvCxnSpPr/>
            <p:nvPr/>
          </p:nvCxnSpPr>
          <p:spPr>
            <a:xfrm>
              <a:off x="889000" y="2726115"/>
              <a:ext cx="10414000" cy="3099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ector recto 4"/>
            <p:cNvCxnSpPr/>
            <p:nvPr/>
          </p:nvCxnSpPr>
          <p:spPr>
            <a:xfrm flipV="1">
              <a:off x="134282" y="5480025"/>
              <a:ext cx="7295218" cy="62017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5"/>
            <p:cNvCxnSpPr/>
            <p:nvPr/>
          </p:nvCxnSpPr>
          <p:spPr>
            <a:xfrm flipH="1" flipV="1">
              <a:off x="5499102" y="335280"/>
              <a:ext cx="12005" cy="601472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/>
            <p:cNvCxnSpPr/>
            <p:nvPr/>
          </p:nvCxnSpPr>
          <p:spPr>
            <a:xfrm>
              <a:off x="889000" y="5170084"/>
              <a:ext cx="10414000" cy="10849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Conector recto 7"/>
          <p:cNvCxnSpPr/>
          <p:nvPr/>
        </p:nvCxnSpPr>
        <p:spPr>
          <a:xfrm>
            <a:off x="5511107" y="1798559"/>
            <a:ext cx="475494" cy="1265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V="1">
            <a:off x="5986601" y="1811215"/>
            <a:ext cx="0" cy="1069871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322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grpSp>
        <p:nvGrpSpPr>
          <p:cNvPr id="3" name="Agrupar 2"/>
          <p:cNvGrpSpPr/>
          <p:nvPr/>
        </p:nvGrpSpPr>
        <p:grpSpPr>
          <a:xfrm>
            <a:off x="134282" y="335280"/>
            <a:ext cx="11168718" cy="6014720"/>
            <a:chOff x="134282" y="335280"/>
            <a:chExt cx="11168718" cy="6014720"/>
          </a:xfrm>
        </p:grpSpPr>
        <p:cxnSp>
          <p:nvCxnSpPr>
            <p:cNvPr id="4" name="Conector recto 3"/>
            <p:cNvCxnSpPr/>
            <p:nvPr/>
          </p:nvCxnSpPr>
          <p:spPr>
            <a:xfrm>
              <a:off x="889000" y="2726115"/>
              <a:ext cx="10414000" cy="3099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ector recto 4"/>
            <p:cNvCxnSpPr/>
            <p:nvPr/>
          </p:nvCxnSpPr>
          <p:spPr>
            <a:xfrm flipV="1">
              <a:off x="134282" y="5480025"/>
              <a:ext cx="7295218" cy="62017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5"/>
            <p:cNvCxnSpPr/>
            <p:nvPr/>
          </p:nvCxnSpPr>
          <p:spPr>
            <a:xfrm flipH="1" flipV="1">
              <a:off x="5499102" y="335280"/>
              <a:ext cx="12005" cy="601472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/>
            <p:cNvCxnSpPr/>
            <p:nvPr/>
          </p:nvCxnSpPr>
          <p:spPr>
            <a:xfrm>
              <a:off x="889000" y="5170084"/>
              <a:ext cx="10414000" cy="10849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Conector recto 7"/>
          <p:cNvCxnSpPr/>
          <p:nvPr/>
        </p:nvCxnSpPr>
        <p:spPr>
          <a:xfrm>
            <a:off x="5499102" y="1808106"/>
            <a:ext cx="513256" cy="1265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V="1">
            <a:off x="6012358" y="1820762"/>
            <a:ext cx="0" cy="1063544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739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grpSp>
        <p:nvGrpSpPr>
          <p:cNvPr id="3" name="Agrupar 2"/>
          <p:cNvGrpSpPr/>
          <p:nvPr/>
        </p:nvGrpSpPr>
        <p:grpSpPr>
          <a:xfrm>
            <a:off x="134282" y="335280"/>
            <a:ext cx="11168718" cy="6014720"/>
            <a:chOff x="134282" y="335280"/>
            <a:chExt cx="11168718" cy="6014720"/>
          </a:xfrm>
        </p:grpSpPr>
        <p:cxnSp>
          <p:nvCxnSpPr>
            <p:cNvPr id="4" name="Conector recto 3"/>
            <p:cNvCxnSpPr/>
            <p:nvPr/>
          </p:nvCxnSpPr>
          <p:spPr>
            <a:xfrm>
              <a:off x="889000" y="2726115"/>
              <a:ext cx="10414000" cy="3099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ector recto 4"/>
            <p:cNvCxnSpPr/>
            <p:nvPr/>
          </p:nvCxnSpPr>
          <p:spPr>
            <a:xfrm flipV="1">
              <a:off x="134282" y="5480025"/>
              <a:ext cx="7295218" cy="62017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5"/>
            <p:cNvCxnSpPr/>
            <p:nvPr/>
          </p:nvCxnSpPr>
          <p:spPr>
            <a:xfrm flipH="1" flipV="1">
              <a:off x="5499102" y="335280"/>
              <a:ext cx="12005" cy="601472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/>
            <p:cNvCxnSpPr/>
            <p:nvPr/>
          </p:nvCxnSpPr>
          <p:spPr>
            <a:xfrm>
              <a:off x="889000" y="5170084"/>
              <a:ext cx="10414000" cy="10849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Conector recto 7"/>
          <p:cNvCxnSpPr/>
          <p:nvPr/>
        </p:nvCxnSpPr>
        <p:spPr>
          <a:xfrm>
            <a:off x="5499102" y="1892306"/>
            <a:ext cx="558332" cy="1376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V="1">
            <a:off x="6057434" y="1906073"/>
            <a:ext cx="0" cy="981453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9529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4" name="Conector recto 13"/>
          <p:cNvCxnSpPr/>
          <p:nvPr/>
        </p:nvCxnSpPr>
        <p:spPr>
          <a:xfrm>
            <a:off x="560438" y="3529781"/>
            <a:ext cx="11631562" cy="119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>
            <a:off x="8399954" y="0"/>
            <a:ext cx="0" cy="6858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10498778" y="0"/>
            <a:ext cx="0" cy="67966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>
            <a:off x="8399954" y="3759377"/>
            <a:ext cx="2098824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/>
          <p:cNvCxnSpPr/>
          <p:nvPr/>
        </p:nvCxnSpPr>
        <p:spPr>
          <a:xfrm>
            <a:off x="8545637" y="1799303"/>
            <a:ext cx="0" cy="18270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/>
          <p:cNvCxnSpPr/>
          <p:nvPr/>
        </p:nvCxnSpPr>
        <p:spPr>
          <a:xfrm>
            <a:off x="8399954" y="1799303"/>
            <a:ext cx="1456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9440883" y="33013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1</a:t>
            </a:r>
          </a:p>
        </p:txBody>
      </p:sp>
      <p:cxnSp>
        <p:nvCxnSpPr>
          <p:cNvPr id="33" name="Conector recto 32"/>
          <p:cNvCxnSpPr/>
          <p:nvPr/>
        </p:nvCxnSpPr>
        <p:spPr>
          <a:xfrm flipV="1">
            <a:off x="8399954" y="3613474"/>
            <a:ext cx="2098824" cy="1288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96107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grpSp>
        <p:nvGrpSpPr>
          <p:cNvPr id="3" name="Agrupar 2"/>
          <p:cNvGrpSpPr/>
          <p:nvPr/>
        </p:nvGrpSpPr>
        <p:grpSpPr>
          <a:xfrm>
            <a:off x="134282" y="335280"/>
            <a:ext cx="11168718" cy="6014720"/>
            <a:chOff x="134282" y="335280"/>
            <a:chExt cx="11168718" cy="6014720"/>
          </a:xfrm>
        </p:grpSpPr>
        <p:cxnSp>
          <p:nvCxnSpPr>
            <p:cNvPr id="4" name="Conector recto 3"/>
            <p:cNvCxnSpPr/>
            <p:nvPr/>
          </p:nvCxnSpPr>
          <p:spPr>
            <a:xfrm>
              <a:off x="889000" y="2726115"/>
              <a:ext cx="10414000" cy="3099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ector recto 4"/>
            <p:cNvCxnSpPr/>
            <p:nvPr/>
          </p:nvCxnSpPr>
          <p:spPr>
            <a:xfrm flipV="1">
              <a:off x="134282" y="5480025"/>
              <a:ext cx="7295218" cy="62017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5"/>
            <p:cNvCxnSpPr/>
            <p:nvPr/>
          </p:nvCxnSpPr>
          <p:spPr>
            <a:xfrm flipH="1" flipV="1">
              <a:off x="5499102" y="335280"/>
              <a:ext cx="12005" cy="601472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/>
            <p:cNvCxnSpPr/>
            <p:nvPr/>
          </p:nvCxnSpPr>
          <p:spPr>
            <a:xfrm>
              <a:off x="889000" y="5170084"/>
              <a:ext cx="10414000" cy="10849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Conector recto 7"/>
          <p:cNvCxnSpPr/>
          <p:nvPr/>
        </p:nvCxnSpPr>
        <p:spPr>
          <a:xfrm>
            <a:off x="5499102" y="1964772"/>
            <a:ext cx="622727" cy="1535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V="1">
            <a:off x="6121829" y="1976907"/>
            <a:ext cx="0" cy="910621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321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grpSp>
        <p:nvGrpSpPr>
          <p:cNvPr id="3" name="Agrupar 2"/>
          <p:cNvGrpSpPr/>
          <p:nvPr/>
        </p:nvGrpSpPr>
        <p:grpSpPr>
          <a:xfrm>
            <a:off x="134282" y="335280"/>
            <a:ext cx="11168718" cy="6014720"/>
            <a:chOff x="134282" y="335280"/>
            <a:chExt cx="11168718" cy="6014720"/>
          </a:xfrm>
        </p:grpSpPr>
        <p:cxnSp>
          <p:nvCxnSpPr>
            <p:cNvPr id="4" name="Conector recto 3"/>
            <p:cNvCxnSpPr/>
            <p:nvPr/>
          </p:nvCxnSpPr>
          <p:spPr>
            <a:xfrm>
              <a:off x="889000" y="2726115"/>
              <a:ext cx="10414000" cy="3099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ector recto 4"/>
            <p:cNvCxnSpPr/>
            <p:nvPr/>
          </p:nvCxnSpPr>
          <p:spPr>
            <a:xfrm flipV="1">
              <a:off x="134282" y="5480025"/>
              <a:ext cx="7295218" cy="62017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5"/>
            <p:cNvCxnSpPr/>
            <p:nvPr/>
          </p:nvCxnSpPr>
          <p:spPr>
            <a:xfrm flipH="1" flipV="1">
              <a:off x="5499102" y="335280"/>
              <a:ext cx="12005" cy="601472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/>
            <p:cNvCxnSpPr/>
            <p:nvPr/>
          </p:nvCxnSpPr>
          <p:spPr>
            <a:xfrm>
              <a:off x="889000" y="5170084"/>
              <a:ext cx="10414000" cy="10849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Conector recto 7"/>
          <p:cNvCxnSpPr/>
          <p:nvPr/>
        </p:nvCxnSpPr>
        <p:spPr>
          <a:xfrm>
            <a:off x="5503782" y="2135418"/>
            <a:ext cx="753275" cy="18574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V="1">
            <a:off x="6257057" y="2153992"/>
            <a:ext cx="0" cy="73675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39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grpSp>
        <p:nvGrpSpPr>
          <p:cNvPr id="3" name="Agrupar 2"/>
          <p:cNvGrpSpPr/>
          <p:nvPr/>
        </p:nvGrpSpPr>
        <p:grpSpPr>
          <a:xfrm>
            <a:off x="134282" y="335280"/>
            <a:ext cx="11168718" cy="6014720"/>
            <a:chOff x="134282" y="335280"/>
            <a:chExt cx="11168718" cy="6014720"/>
          </a:xfrm>
        </p:grpSpPr>
        <p:cxnSp>
          <p:nvCxnSpPr>
            <p:cNvPr id="4" name="Conector recto 3"/>
            <p:cNvCxnSpPr/>
            <p:nvPr/>
          </p:nvCxnSpPr>
          <p:spPr>
            <a:xfrm>
              <a:off x="889000" y="2726115"/>
              <a:ext cx="10414000" cy="3099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ector recto 4"/>
            <p:cNvCxnSpPr/>
            <p:nvPr/>
          </p:nvCxnSpPr>
          <p:spPr>
            <a:xfrm flipV="1">
              <a:off x="134282" y="5480025"/>
              <a:ext cx="7295218" cy="62017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5"/>
            <p:cNvCxnSpPr/>
            <p:nvPr/>
          </p:nvCxnSpPr>
          <p:spPr>
            <a:xfrm flipH="1" flipV="1">
              <a:off x="5499102" y="335280"/>
              <a:ext cx="12005" cy="601472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/>
            <p:cNvCxnSpPr/>
            <p:nvPr/>
          </p:nvCxnSpPr>
          <p:spPr>
            <a:xfrm>
              <a:off x="889000" y="5170084"/>
              <a:ext cx="10414000" cy="10849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Conector recto 7"/>
          <p:cNvCxnSpPr/>
          <p:nvPr/>
        </p:nvCxnSpPr>
        <p:spPr>
          <a:xfrm>
            <a:off x="5499102" y="2212691"/>
            <a:ext cx="851327" cy="20992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V="1">
            <a:off x="6350429" y="2253803"/>
            <a:ext cx="0" cy="63694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4936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grpSp>
        <p:nvGrpSpPr>
          <p:cNvPr id="3" name="Agrupar 2"/>
          <p:cNvGrpSpPr/>
          <p:nvPr/>
        </p:nvGrpSpPr>
        <p:grpSpPr>
          <a:xfrm>
            <a:off x="134282" y="335280"/>
            <a:ext cx="11168718" cy="6014720"/>
            <a:chOff x="134282" y="335280"/>
            <a:chExt cx="11168718" cy="6014720"/>
          </a:xfrm>
        </p:grpSpPr>
        <p:cxnSp>
          <p:nvCxnSpPr>
            <p:cNvPr id="4" name="Conector recto 3"/>
            <p:cNvCxnSpPr/>
            <p:nvPr/>
          </p:nvCxnSpPr>
          <p:spPr>
            <a:xfrm>
              <a:off x="889000" y="2726115"/>
              <a:ext cx="10414000" cy="3099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ector recto 4"/>
            <p:cNvCxnSpPr/>
            <p:nvPr/>
          </p:nvCxnSpPr>
          <p:spPr>
            <a:xfrm flipV="1">
              <a:off x="134282" y="5480025"/>
              <a:ext cx="7295218" cy="62017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5"/>
            <p:cNvCxnSpPr/>
            <p:nvPr/>
          </p:nvCxnSpPr>
          <p:spPr>
            <a:xfrm flipH="1" flipV="1">
              <a:off x="5499102" y="335280"/>
              <a:ext cx="12005" cy="601472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/>
            <p:cNvCxnSpPr/>
            <p:nvPr/>
          </p:nvCxnSpPr>
          <p:spPr>
            <a:xfrm>
              <a:off x="889000" y="5170084"/>
              <a:ext cx="10414000" cy="10849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Conector recto 7"/>
          <p:cNvCxnSpPr/>
          <p:nvPr/>
        </p:nvCxnSpPr>
        <p:spPr>
          <a:xfrm>
            <a:off x="5499102" y="2341482"/>
            <a:ext cx="928600" cy="2289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V="1">
            <a:off x="6427702" y="2369713"/>
            <a:ext cx="0" cy="500918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08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508000"/>
            <a:ext cx="10414000" cy="5842000"/>
          </a:xfrm>
          <a:prstGeom prst="rect">
            <a:avLst/>
          </a:prstGeom>
        </p:spPr>
      </p:pic>
      <p:grpSp>
        <p:nvGrpSpPr>
          <p:cNvPr id="3" name="Agrupar 2"/>
          <p:cNvGrpSpPr/>
          <p:nvPr/>
        </p:nvGrpSpPr>
        <p:grpSpPr>
          <a:xfrm>
            <a:off x="134282" y="335280"/>
            <a:ext cx="11168718" cy="6014720"/>
            <a:chOff x="134282" y="335280"/>
            <a:chExt cx="11168718" cy="6014720"/>
          </a:xfrm>
        </p:grpSpPr>
        <p:cxnSp>
          <p:nvCxnSpPr>
            <p:cNvPr id="4" name="Conector recto 3"/>
            <p:cNvCxnSpPr/>
            <p:nvPr/>
          </p:nvCxnSpPr>
          <p:spPr>
            <a:xfrm>
              <a:off x="889000" y="2726115"/>
              <a:ext cx="10414000" cy="30994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ector recto 4"/>
            <p:cNvCxnSpPr/>
            <p:nvPr/>
          </p:nvCxnSpPr>
          <p:spPr>
            <a:xfrm flipV="1">
              <a:off x="134282" y="5480025"/>
              <a:ext cx="7295218" cy="62017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5"/>
            <p:cNvCxnSpPr/>
            <p:nvPr/>
          </p:nvCxnSpPr>
          <p:spPr>
            <a:xfrm flipH="1" flipV="1">
              <a:off x="5499102" y="335280"/>
              <a:ext cx="12005" cy="601472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/>
            <p:cNvCxnSpPr/>
            <p:nvPr/>
          </p:nvCxnSpPr>
          <p:spPr>
            <a:xfrm>
              <a:off x="889000" y="5170084"/>
              <a:ext cx="10414000" cy="10849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Conector recto 7"/>
          <p:cNvCxnSpPr/>
          <p:nvPr/>
        </p:nvCxnSpPr>
        <p:spPr>
          <a:xfrm>
            <a:off x="5499102" y="2485976"/>
            <a:ext cx="1044510" cy="2575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V="1">
            <a:off x="6543612" y="2517820"/>
            <a:ext cx="0" cy="381789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1531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0" y="2729345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6000" dirty="0" smtClean="0"/>
              <a:t>Alameda, Pinar del Río (Cuba)</a:t>
            </a:r>
            <a:endParaRPr lang="es-ES_tradnl" sz="6000" dirty="0"/>
          </a:p>
        </p:txBody>
      </p:sp>
    </p:spTree>
    <p:extLst>
      <p:ext uri="{BB962C8B-B14F-4D97-AF65-F5344CB8AC3E}">
        <p14:creationId xmlns:p14="http://schemas.microsoft.com/office/powerpoint/2010/main" val="21305249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400" y="0"/>
            <a:ext cx="3757808" cy="6858000"/>
          </a:xfrm>
          <a:prstGeom prst="rect">
            <a:avLst/>
          </a:prstGeom>
        </p:spPr>
      </p:pic>
      <p:cxnSp>
        <p:nvCxnSpPr>
          <p:cNvPr id="4" name="Conector recto 3"/>
          <p:cNvCxnSpPr/>
          <p:nvPr/>
        </p:nvCxnSpPr>
        <p:spPr>
          <a:xfrm flipH="1">
            <a:off x="6622473" y="1670538"/>
            <a:ext cx="1065" cy="1783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/>
          <p:cNvCxnSpPr/>
          <p:nvPr/>
        </p:nvCxnSpPr>
        <p:spPr>
          <a:xfrm>
            <a:off x="5666509" y="1644073"/>
            <a:ext cx="9605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5666509" y="1644073"/>
            <a:ext cx="955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 flipV="1">
            <a:off x="6622473" y="1644073"/>
            <a:ext cx="0" cy="18103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 flipV="1">
            <a:off x="6122709" y="1753386"/>
            <a:ext cx="0" cy="17010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/>
          <p:cNvSpPr txBox="1"/>
          <p:nvPr/>
        </p:nvSpPr>
        <p:spPr>
          <a:xfrm>
            <a:off x="8229600" y="529839"/>
            <a:ext cx="92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err="1" smtClean="0"/>
              <a:t>Image</a:t>
            </a:r>
            <a:r>
              <a:rPr lang="es-ES_tradnl" dirty="0" smtClean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11419841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400" y="0"/>
            <a:ext cx="3757808" cy="6858000"/>
          </a:xfrm>
          <a:prstGeom prst="rect">
            <a:avLst/>
          </a:prstGeom>
        </p:spPr>
      </p:pic>
      <p:cxnSp>
        <p:nvCxnSpPr>
          <p:cNvPr id="4" name="Conector recto 3"/>
          <p:cNvCxnSpPr/>
          <p:nvPr/>
        </p:nvCxnSpPr>
        <p:spPr>
          <a:xfrm>
            <a:off x="5634068" y="4657193"/>
            <a:ext cx="290214" cy="2560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>
            <a:off x="4588099" y="4018208"/>
            <a:ext cx="1239591" cy="8113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/>
          <p:nvPr/>
        </p:nvCxnSpPr>
        <p:spPr>
          <a:xfrm>
            <a:off x="5827690" y="2030681"/>
            <a:ext cx="1630014" cy="34082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/>
          <p:cNvCxnSpPr/>
          <p:nvPr/>
        </p:nvCxnSpPr>
        <p:spPr>
          <a:xfrm>
            <a:off x="3847605" y="4829577"/>
            <a:ext cx="47026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/>
          <p:cNvCxnSpPr/>
          <p:nvPr/>
        </p:nvCxnSpPr>
        <p:spPr>
          <a:xfrm flipV="1">
            <a:off x="4216400" y="529839"/>
            <a:ext cx="4435389" cy="3807868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/>
          <p:cNvCxnSpPr/>
          <p:nvPr/>
        </p:nvCxnSpPr>
        <p:spPr>
          <a:xfrm flipV="1">
            <a:off x="4675695" y="2064470"/>
            <a:ext cx="2191732" cy="1880648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60"/>
          <p:cNvCxnSpPr/>
          <p:nvPr/>
        </p:nvCxnSpPr>
        <p:spPr>
          <a:xfrm>
            <a:off x="6348245" y="3264794"/>
            <a:ext cx="1362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64"/>
          <p:cNvCxnSpPr/>
          <p:nvPr/>
        </p:nvCxnSpPr>
        <p:spPr>
          <a:xfrm flipV="1">
            <a:off x="5827690" y="3264794"/>
            <a:ext cx="588689" cy="1564783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8229600" y="529839"/>
            <a:ext cx="92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err="1" smtClean="0"/>
              <a:t>Image</a:t>
            </a:r>
            <a:r>
              <a:rPr lang="es-ES_tradnl" dirty="0" smtClean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10388913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0"/>
            <a:ext cx="3327949" cy="6858000"/>
          </a:xfrm>
          <a:prstGeom prst="rect">
            <a:avLst/>
          </a:prstGeom>
        </p:spPr>
      </p:pic>
      <p:cxnSp>
        <p:nvCxnSpPr>
          <p:cNvPr id="4" name="Conector recto 3"/>
          <p:cNvCxnSpPr/>
          <p:nvPr/>
        </p:nvCxnSpPr>
        <p:spPr>
          <a:xfrm flipH="1">
            <a:off x="6137124" y="3217031"/>
            <a:ext cx="161321" cy="31474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5"/>
          <p:cNvCxnSpPr/>
          <p:nvPr/>
        </p:nvCxnSpPr>
        <p:spPr>
          <a:xfrm flipH="1">
            <a:off x="6828554" y="6030532"/>
            <a:ext cx="469" cy="2436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>
            <a:off x="5588000" y="6231467"/>
            <a:ext cx="1136952" cy="2660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lipse 12"/>
          <p:cNvSpPr/>
          <p:nvPr/>
        </p:nvSpPr>
        <p:spPr>
          <a:xfrm>
            <a:off x="6156476" y="5307390"/>
            <a:ext cx="67734" cy="67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CuadroTexto 6"/>
          <p:cNvSpPr txBox="1"/>
          <p:nvPr/>
        </p:nvSpPr>
        <p:spPr>
          <a:xfrm>
            <a:off x="8773297" y="753762"/>
            <a:ext cx="1303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Panorama 1</a:t>
            </a:r>
          </a:p>
        </p:txBody>
      </p:sp>
    </p:spTree>
    <p:extLst>
      <p:ext uri="{BB962C8B-B14F-4D97-AF65-F5344CB8AC3E}">
        <p14:creationId xmlns:p14="http://schemas.microsoft.com/office/powerpoint/2010/main" val="19125537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967" y="-5132725"/>
            <a:ext cx="5818682" cy="11990725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8773297" y="753762"/>
            <a:ext cx="1303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Panorama 1</a:t>
            </a:r>
          </a:p>
        </p:txBody>
      </p:sp>
      <p:cxnSp>
        <p:nvCxnSpPr>
          <p:cNvPr id="5" name="Conector recto 4"/>
          <p:cNvCxnSpPr/>
          <p:nvPr/>
        </p:nvCxnSpPr>
        <p:spPr>
          <a:xfrm>
            <a:off x="4422098" y="5756223"/>
            <a:ext cx="2038663" cy="4796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H="1">
            <a:off x="5351489" y="548640"/>
            <a:ext cx="252332" cy="54474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>
          <a:xfrm flipV="1">
            <a:off x="6542385" y="5397910"/>
            <a:ext cx="0" cy="436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521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3" name="Conector recto 12"/>
          <p:cNvCxnSpPr/>
          <p:nvPr/>
        </p:nvCxnSpPr>
        <p:spPr>
          <a:xfrm>
            <a:off x="560438" y="3539613"/>
            <a:ext cx="11631562" cy="119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8434854" y="0"/>
            <a:ext cx="0" cy="6858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10533678" y="0"/>
            <a:ext cx="0" cy="67966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>
            <a:off x="8715376" y="1889125"/>
            <a:ext cx="0" cy="17468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 flipH="1">
            <a:off x="8434854" y="1889125"/>
            <a:ext cx="2805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uadroTexto 23"/>
          <p:cNvSpPr txBox="1"/>
          <p:nvPr/>
        </p:nvSpPr>
        <p:spPr>
          <a:xfrm>
            <a:off x="9440883" y="33013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2</a:t>
            </a:r>
          </a:p>
        </p:txBody>
      </p:sp>
      <p:cxnSp>
        <p:nvCxnSpPr>
          <p:cNvPr id="25" name="Conector recto 24"/>
          <p:cNvCxnSpPr/>
          <p:nvPr/>
        </p:nvCxnSpPr>
        <p:spPr>
          <a:xfrm flipV="1">
            <a:off x="8428932" y="3623134"/>
            <a:ext cx="2098824" cy="1288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24697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/>
          <p:cNvGrpSpPr/>
          <p:nvPr/>
        </p:nvGrpSpPr>
        <p:grpSpPr>
          <a:xfrm>
            <a:off x="2561981" y="0"/>
            <a:ext cx="6040072" cy="6858000"/>
            <a:chOff x="2561981" y="0"/>
            <a:chExt cx="5406129" cy="6138210"/>
          </a:xfrm>
        </p:grpSpPr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1981" y="0"/>
              <a:ext cx="5406129" cy="6138210"/>
            </a:xfrm>
            <a:prstGeom prst="rect">
              <a:avLst/>
            </a:prstGeom>
          </p:spPr>
        </p:pic>
        <p:sp>
          <p:nvSpPr>
            <p:cNvPr id="3" name="Elipse 2"/>
            <p:cNvSpPr/>
            <p:nvPr/>
          </p:nvSpPr>
          <p:spPr>
            <a:xfrm>
              <a:off x="3512667" y="2798713"/>
              <a:ext cx="67734" cy="6773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cxnSp>
        <p:nvCxnSpPr>
          <p:cNvPr id="6" name="Conector recto 5"/>
          <p:cNvCxnSpPr/>
          <p:nvPr/>
        </p:nvCxnSpPr>
        <p:spPr>
          <a:xfrm>
            <a:off x="3658228" y="2868149"/>
            <a:ext cx="0" cy="15094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H="1">
            <a:off x="6437311" y="2629610"/>
            <a:ext cx="59722" cy="20900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 flipV="1">
            <a:off x="4179627" y="3897947"/>
            <a:ext cx="0" cy="23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 flipV="1">
            <a:off x="3658228" y="2899729"/>
            <a:ext cx="2838805" cy="1911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/>
          <p:cNvSpPr txBox="1"/>
          <p:nvPr/>
        </p:nvSpPr>
        <p:spPr>
          <a:xfrm>
            <a:off x="8773297" y="753762"/>
            <a:ext cx="1303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Panorama 2</a:t>
            </a:r>
          </a:p>
        </p:txBody>
      </p:sp>
    </p:spTree>
    <p:extLst>
      <p:ext uri="{BB962C8B-B14F-4D97-AF65-F5344CB8AC3E}">
        <p14:creationId xmlns:p14="http://schemas.microsoft.com/office/powerpoint/2010/main" val="4199885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0" y="2729345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6000" dirty="0" err="1" smtClean="0"/>
              <a:t>Illustrations</a:t>
            </a:r>
            <a:endParaRPr lang="es-ES_tradnl" sz="6000" dirty="0"/>
          </a:p>
        </p:txBody>
      </p:sp>
    </p:spTree>
    <p:extLst>
      <p:ext uri="{BB962C8B-B14F-4D97-AF65-F5344CB8AC3E}">
        <p14:creationId xmlns:p14="http://schemas.microsoft.com/office/powerpoint/2010/main" val="9056510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22" t="18305" r="815" b="1921"/>
          <a:stretch/>
        </p:blipFill>
        <p:spPr>
          <a:xfrm>
            <a:off x="1632486" y="0"/>
            <a:ext cx="8766877" cy="68580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7660527" y="5792551"/>
            <a:ext cx="2107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800" smtClean="0">
                <a:solidFill>
                  <a:schemeClr val="bg1"/>
                </a:solidFill>
              </a:rPr>
              <a:t>Cuiser</a:t>
            </a:r>
            <a:r>
              <a:rPr lang="es-ES_tradnl" sz="2800" dirty="0" smtClean="0">
                <a:solidFill>
                  <a:schemeClr val="bg1"/>
                </a:solidFill>
              </a:rPr>
              <a:t> </a:t>
            </a:r>
            <a:r>
              <a:rPr lang="es-ES_tradnl" sz="2800" dirty="0" err="1" smtClean="0">
                <a:solidFill>
                  <a:schemeClr val="bg1"/>
                </a:solidFill>
              </a:rPr>
              <a:t>Deck</a:t>
            </a:r>
            <a:endParaRPr lang="es-ES_tradnl" sz="2800" dirty="0">
              <a:solidFill>
                <a:schemeClr val="bg1"/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4417018" y="212"/>
            <a:ext cx="59823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200" dirty="0" smtClean="0">
                <a:solidFill>
                  <a:schemeClr val="bg1"/>
                </a:solidFill>
              </a:rPr>
              <a:t>Picture: Rachel Cook, @</a:t>
            </a:r>
            <a:r>
              <a:rPr lang="es-ES_tradnl" sz="1200" dirty="0" err="1" smtClean="0">
                <a:solidFill>
                  <a:schemeClr val="bg1"/>
                </a:solidFill>
              </a:rPr>
              <a:t>rachelcook</a:t>
            </a:r>
            <a:endParaRPr lang="es-ES_tradnl" sz="1200" dirty="0">
              <a:solidFill>
                <a:schemeClr val="bg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153185" y="2444002"/>
            <a:ext cx="4479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000" smtClean="0"/>
              <a:t>Terminal Portuaria</a:t>
            </a:r>
            <a:endParaRPr lang="es-ES_tradnl" sz="2000" dirty="0"/>
          </a:p>
        </p:txBody>
      </p:sp>
      <p:sp>
        <p:nvSpPr>
          <p:cNvPr id="6" name="CuadroTexto 5"/>
          <p:cNvSpPr txBox="1"/>
          <p:nvPr/>
        </p:nvSpPr>
        <p:spPr>
          <a:xfrm>
            <a:off x="7660527" y="1243595"/>
            <a:ext cx="14103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000" dirty="0" err="1" smtClean="0">
                <a:solidFill>
                  <a:schemeClr val="bg1"/>
                </a:solidFill>
              </a:rPr>
              <a:t>Meteor</a:t>
            </a:r>
            <a:endParaRPr lang="es-ES_tradnl" sz="2000" dirty="0">
              <a:solidFill>
                <a:schemeClr val="bg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5563891" y="2959500"/>
            <a:ext cx="135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mtClean="0">
                <a:solidFill>
                  <a:schemeClr val="bg1"/>
                </a:solidFill>
              </a:rPr>
              <a:t>South Tower</a:t>
            </a: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7660527" y="2912477"/>
            <a:ext cx="1359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>
                <a:solidFill>
                  <a:schemeClr val="bg1"/>
                </a:solidFill>
              </a:rPr>
              <a:t>North Tower</a:t>
            </a:r>
            <a:endParaRPr lang="es-ES_trad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2224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5130" cy="6858000"/>
          </a:xfrm>
          <a:prstGeom prst="rect">
            <a:avLst/>
          </a:prstGeom>
        </p:spPr>
      </p:pic>
      <p:cxnSp>
        <p:nvCxnSpPr>
          <p:cNvPr id="4" name="Conector recto 3"/>
          <p:cNvCxnSpPr/>
          <p:nvPr/>
        </p:nvCxnSpPr>
        <p:spPr>
          <a:xfrm>
            <a:off x="0" y="2674259"/>
            <a:ext cx="12225130" cy="352928"/>
          </a:xfrm>
          <a:prstGeom prst="line">
            <a:avLst/>
          </a:prstGeom>
          <a:ln w="3810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/>
          <p:cNvCxnSpPr/>
          <p:nvPr/>
        </p:nvCxnSpPr>
        <p:spPr>
          <a:xfrm>
            <a:off x="0" y="5497866"/>
            <a:ext cx="12225130" cy="1243897"/>
          </a:xfrm>
          <a:prstGeom prst="line">
            <a:avLst/>
          </a:prstGeom>
          <a:ln w="19050">
            <a:solidFill>
              <a:srgbClr val="FFFF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/>
          <p:cNvSpPr txBox="1"/>
          <p:nvPr/>
        </p:nvSpPr>
        <p:spPr>
          <a:xfrm>
            <a:off x="1695548" y="2212594"/>
            <a:ext cx="4417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dirty="0" smtClean="0">
                <a:solidFill>
                  <a:schemeClr val="bg1"/>
                </a:solidFill>
              </a:rPr>
              <a:t>Sea line (</a:t>
            </a:r>
            <a:r>
              <a:rPr lang="es-ES_tradnl" sz="2400" dirty="0" err="1" smtClean="0">
                <a:solidFill>
                  <a:schemeClr val="bg1"/>
                </a:solidFill>
              </a:rPr>
              <a:t>astronomical</a:t>
            </a:r>
            <a:r>
              <a:rPr lang="es-ES_tradnl" sz="2400" dirty="0" smtClean="0">
                <a:solidFill>
                  <a:schemeClr val="bg1"/>
                </a:solidFill>
              </a:rPr>
              <a:t> </a:t>
            </a:r>
            <a:r>
              <a:rPr lang="es-ES_tradnl" sz="2400" dirty="0" err="1" smtClean="0">
                <a:solidFill>
                  <a:schemeClr val="bg1"/>
                </a:solidFill>
              </a:rPr>
              <a:t>horizon</a:t>
            </a:r>
            <a:r>
              <a:rPr lang="es-ES_tradnl" sz="2400" dirty="0" smtClean="0">
                <a:solidFill>
                  <a:schemeClr val="bg1"/>
                </a:solidFill>
              </a:rPr>
              <a:t>)</a:t>
            </a:r>
            <a:endParaRPr lang="es-ES_tradnl" sz="2400" dirty="0">
              <a:solidFill>
                <a:schemeClr val="bg1"/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 rot="388906">
            <a:off x="8119749" y="5888981"/>
            <a:ext cx="17437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dirty="0" smtClean="0">
                <a:solidFill>
                  <a:schemeClr val="bg1"/>
                </a:solidFill>
              </a:rPr>
              <a:t>Beach line</a:t>
            </a:r>
            <a:endParaRPr lang="es-ES_tradnl" sz="2400" dirty="0">
              <a:solidFill>
                <a:schemeClr val="bg1"/>
              </a:solidFill>
            </a:endParaRPr>
          </a:p>
        </p:txBody>
      </p:sp>
      <p:sp>
        <p:nvSpPr>
          <p:cNvPr id="12" name="CuadroTexto 11"/>
          <p:cNvSpPr txBox="1"/>
          <p:nvPr/>
        </p:nvSpPr>
        <p:spPr>
          <a:xfrm>
            <a:off x="6096000" y="1132225"/>
            <a:ext cx="17437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 err="1" smtClean="0">
                <a:solidFill>
                  <a:schemeClr val="bg1"/>
                </a:solidFill>
              </a:rPr>
              <a:t>Meteor</a:t>
            </a:r>
            <a:endParaRPr lang="es-ES_tradnl" sz="2400" dirty="0">
              <a:solidFill>
                <a:schemeClr val="bg1"/>
              </a:solidFill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6112565" y="49691"/>
            <a:ext cx="5982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400" dirty="0" smtClean="0">
                <a:solidFill>
                  <a:schemeClr val="bg1"/>
                </a:solidFill>
              </a:rPr>
              <a:t>Picture: </a:t>
            </a:r>
            <a:r>
              <a:rPr lang="es-ES_tradnl" sz="1400" dirty="0" err="1" smtClean="0">
                <a:solidFill>
                  <a:schemeClr val="bg1"/>
                </a:solidFill>
              </a:rPr>
              <a:t>EarthCam</a:t>
            </a:r>
            <a:r>
              <a:rPr lang="es-ES_tradnl" sz="1400" dirty="0">
                <a:solidFill>
                  <a:schemeClr val="bg1"/>
                </a:solidFill>
              </a:rPr>
              <a:t>, https://</a:t>
            </a:r>
            <a:r>
              <a:rPr lang="es-ES_tradnl" sz="1400" dirty="0" err="1" smtClean="0">
                <a:solidFill>
                  <a:schemeClr val="bg1"/>
                </a:solidFill>
              </a:rPr>
              <a:t>www.earthcam.com</a:t>
            </a:r>
            <a:endParaRPr lang="es-ES_tradnl" sz="1400" dirty="0">
              <a:solidFill>
                <a:schemeClr val="bg1"/>
              </a:solidFill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216974" y="4708418"/>
            <a:ext cx="2813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 err="1" smtClean="0">
                <a:solidFill>
                  <a:schemeClr val="bg1"/>
                </a:solidFill>
              </a:rPr>
              <a:t>Truck</a:t>
            </a:r>
            <a:r>
              <a:rPr lang="es-ES_tradnl" sz="2400" dirty="0" smtClean="0">
                <a:solidFill>
                  <a:schemeClr val="bg1"/>
                </a:solidFill>
              </a:rPr>
              <a:t>, Jet </a:t>
            </a:r>
            <a:r>
              <a:rPr lang="es-ES_tradnl" sz="2400" dirty="0" err="1" smtClean="0">
                <a:solidFill>
                  <a:schemeClr val="bg1"/>
                </a:solidFill>
              </a:rPr>
              <a:t>Sky</a:t>
            </a:r>
            <a:r>
              <a:rPr lang="es-ES_tradnl" sz="2400" dirty="0" smtClean="0">
                <a:solidFill>
                  <a:schemeClr val="bg1"/>
                </a:solidFill>
              </a:rPr>
              <a:t> Loan</a:t>
            </a:r>
            <a:endParaRPr lang="es-ES_tradnl" sz="2400" dirty="0">
              <a:solidFill>
                <a:schemeClr val="bg1"/>
              </a:solidFill>
            </a:endParaRPr>
          </a:p>
        </p:txBody>
      </p:sp>
      <p:cxnSp>
        <p:nvCxnSpPr>
          <p:cNvPr id="20" name="Conector recto de flecha 19"/>
          <p:cNvCxnSpPr/>
          <p:nvPr/>
        </p:nvCxnSpPr>
        <p:spPr>
          <a:xfrm flipH="1">
            <a:off x="619932" y="5096664"/>
            <a:ext cx="464950" cy="13509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48378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911" y="0"/>
            <a:ext cx="3327949" cy="68580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4728949" y="2408830"/>
            <a:ext cx="869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smtClean="0">
                <a:solidFill>
                  <a:schemeClr val="bg1"/>
                </a:solidFill>
              </a:rPr>
              <a:t>Street light</a:t>
            </a:r>
            <a:endParaRPr lang="es-ES_tradnl" sz="1200">
              <a:solidFill>
                <a:schemeClr val="bg1"/>
              </a:solidFill>
            </a:endParaRPr>
          </a:p>
        </p:txBody>
      </p:sp>
      <p:cxnSp>
        <p:nvCxnSpPr>
          <p:cNvPr id="7" name="Conector recto de flecha 6"/>
          <p:cNvCxnSpPr/>
          <p:nvPr/>
        </p:nvCxnSpPr>
        <p:spPr>
          <a:xfrm flipH="1" flipV="1">
            <a:off x="5598740" y="1058545"/>
            <a:ext cx="140144" cy="57236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5462429" y="781546"/>
            <a:ext cx="12121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dirty="0" err="1" smtClean="0">
                <a:solidFill>
                  <a:schemeClr val="bg1"/>
                </a:solidFill>
              </a:rPr>
              <a:t>Towards</a:t>
            </a:r>
            <a:r>
              <a:rPr lang="es-ES_tradnl" sz="1200" dirty="0" smtClean="0">
                <a:solidFill>
                  <a:schemeClr val="bg1"/>
                </a:solidFill>
              </a:rPr>
              <a:t> </a:t>
            </a:r>
            <a:r>
              <a:rPr lang="es-ES_tradnl" sz="1200" dirty="0" err="1" smtClean="0">
                <a:solidFill>
                  <a:schemeClr val="bg1"/>
                </a:solidFill>
              </a:rPr>
              <a:t>the</a:t>
            </a:r>
            <a:r>
              <a:rPr lang="es-ES_tradnl" sz="1200" dirty="0" smtClean="0">
                <a:solidFill>
                  <a:schemeClr val="bg1"/>
                </a:solidFill>
              </a:rPr>
              <a:t> </a:t>
            </a:r>
            <a:r>
              <a:rPr lang="es-ES_tradnl" sz="1200" dirty="0" err="1" smtClean="0">
                <a:solidFill>
                  <a:schemeClr val="bg1"/>
                </a:solidFill>
              </a:rPr>
              <a:t>Sun</a:t>
            </a:r>
            <a:endParaRPr lang="es-ES_tradnl" sz="1200" dirty="0">
              <a:solidFill>
                <a:schemeClr val="bg1"/>
              </a:solidFill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5796886" y="5038298"/>
            <a:ext cx="1303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dirty="0" err="1" smtClean="0">
                <a:solidFill>
                  <a:schemeClr val="bg1"/>
                </a:solidFill>
              </a:rPr>
              <a:t>Alameda’s</a:t>
            </a:r>
            <a:r>
              <a:rPr lang="es-ES_tradnl" sz="1200" dirty="0" smtClean="0">
                <a:solidFill>
                  <a:schemeClr val="bg1"/>
                </a:solidFill>
              </a:rPr>
              <a:t> </a:t>
            </a:r>
            <a:r>
              <a:rPr lang="es-ES_tradnl" sz="1200" dirty="0" err="1" smtClean="0">
                <a:solidFill>
                  <a:schemeClr val="bg1"/>
                </a:solidFill>
              </a:rPr>
              <a:t>houses</a:t>
            </a:r>
            <a:endParaRPr lang="es-ES_tradnl" sz="1200" dirty="0">
              <a:solidFill>
                <a:schemeClr val="bg1"/>
              </a:solidFill>
            </a:endParaRPr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6068525" y="2865699"/>
            <a:ext cx="162831" cy="56671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6216897" y="3226348"/>
            <a:ext cx="744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 err="1" smtClean="0">
                <a:solidFill>
                  <a:schemeClr val="bg1"/>
                </a:solidFill>
              </a:rPr>
              <a:t>Meteor</a:t>
            </a:r>
            <a:r>
              <a:rPr lang="es-ES_tradnl" sz="1200" dirty="0" smtClean="0">
                <a:solidFill>
                  <a:schemeClr val="bg1"/>
                </a:solidFill>
              </a:rPr>
              <a:t> </a:t>
            </a:r>
            <a:r>
              <a:rPr lang="es-ES_tradnl" sz="1200" dirty="0" err="1" smtClean="0">
                <a:solidFill>
                  <a:schemeClr val="bg1"/>
                </a:solidFill>
              </a:rPr>
              <a:t>motion</a:t>
            </a:r>
            <a:endParaRPr lang="es-ES_tradnl" sz="1200" dirty="0">
              <a:solidFill>
                <a:schemeClr val="bg1"/>
              </a:solidFill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5424678" y="1966172"/>
            <a:ext cx="744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200" dirty="0" err="1" smtClean="0">
                <a:solidFill>
                  <a:schemeClr val="bg1"/>
                </a:solidFill>
              </a:rPr>
              <a:t>Smoke</a:t>
            </a:r>
            <a:r>
              <a:rPr lang="es-ES_tradnl" sz="1200" dirty="0">
                <a:solidFill>
                  <a:schemeClr val="bg1"/>
                </a:solidFill>
              </a:rPr>
              <a:t> </a:t>
            </a:r>
            <a:r>
              <a:rPr lang="es-ES_tradnl" sz="1200" dirty="0" err="1" smtClean="0">
                <a:solidFill>
                  <a:schemeClr val="bg1"/>
                </a:solidFill>
              </a:rPr>
              <a:t>trail</a:t>
            </a:r>
            <a:endParaRPr lang="es-ES_tradnl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0175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0" y="2729345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6000" dirty="0" smtClean="0"/>
              <a:t>Google </a:t>
            </a:r>
            <a:r>
              <a:rPr lang="es-ES_tradnl" sz="6000" dirty="0" err="1" smtClean="0"/>
              <a:t>Earth</a:t>
            </a:r>
            <a:r>
              <a:rPr lang="es-ES_tradnl" sz="6000" dirty="0" smtClean="0"/>
              <a:t> </a:t>
            </a:r>
            <a:r>
              <a:rPr lang="es-ES_tradnl" sz="6000" dirty="0" err="1" smtClean="0"/>
              <a:t>Comparisons</a:t>
            </a:r>
            <a:endParaRPr lang="es-ES_tradnl" sz="6000" dirty="0"/>
          </a:p>
        </p:txBody>
      </p:sp>
    </p:spTree>
    <p:extLst>
      <p:ext uri="{BB962C8B-B14F-4D97-AF65-F5344CB8AC3E}">
        <p14:creationId xmlns:p14="http://schemas.microsoft.com/office/powerpoint/2010/main" val="8213282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8108" y="1283208"/>
            <a:ext cx="50038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687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856" y="0"/>
            <a:ext cx="85882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267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8962" y="417006"/>
            <a:ext cx="6539244" cy="490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3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0" y="56572"/>
            <a:ext cx="12091428" cy="6801428"/>
          </a:xfrm>
          <a:prstGeom prst="rect">
            <a:avLst/>
          </a:prstGeom>
        </p:spPr>
      </p:pic>
      <p:cxnSp>
        <p:nvCxnSpPr>
          <p:cNvPr id="13" name="Conector recto 12"/>
          <p:cNvCxnSpPr/>
          <p:nvPr/>
        </p:nvCxnSpPr>
        <p:spPr>
          <a:xfrm>
            <a:off x="560438" y="3559278"/>
            <a:ext cx="11631562" cy="119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8384975" y="0"/>
            <a:ext cx="0" cy="6858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10465870" y="0"/>
            <a:ext cx="0" cy="67966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>
            <a:off x="8809010" y="1998745"/>
            <a:ext cx="0" cy="16604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 flipH="1">
            <a:off x="8384975" y="2003425"/>
            <a:ext cx="4224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>
            <a:off x="8384975" y="3736489"/>
            <a:ext cx="20822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uadroTexto 25"/>
          <p:cNvSpPr txBox="1"/>
          <p:nvPr/>
        </p:nvSpPr>
        <p:spPr>
          <a:xfrm>
            <a:off x="9440883" y="33013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3</a:t>
            </a:r>
          </a:p>
        </p:txBody>
      </p:sp>
      <p:cxnSp>
        <p:nvCxnSpPr>
          <p:cNvPr id="27" name="Conector recto 26"/>
          <p:cNvCxnSpPr/>
          <p:nvPr/>
        </p:nvCxnSpPr>
        <p:spPr>
          <a:xfrm flipV="1">
            <a:off x="8375371" y="3646360"/>
            <a:ext cx="2098824" cy="1288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332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3" name="Conector recto 12"/>
          <p:cNvCxnSpPr/>
          <p:nvPr/>
        </p:nvCxnSpPr>
        <p:spPr>
          <a:xfrm>
            <a:off x="560438" y="3529781"/>
            <a:ext cx="11631562" cy="119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8489899" y="0"/>
            <a:ext cx="0" cy="6858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10599480" y="0"/>
            <a:ext cx="0" cy="67966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9079264" y="2051331"/>
            <a:ext cx="0" cy="15846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 flipH="1">
            <a:off x="8489899" y="2047285"/>
            <a:ext cx="5893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/>
          <p:nvPr/>
        </p:nvCxnSpPr>
        <p:spPr>
          <a:xfrm>
            <a:off x="8489899" y="3686287"/>
            <a:ext cx="21063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uadroTexto 23"/>
          <p:cNvSpPr txBox="1"/>
          <p:nvPr/>
        </p:nvSpPr>
        <p:spPr>
          <a:xfrm>
            <a:off x="9440883" y="33013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4</a:t>
            </a:r>
          </a:p>
        </p:txBody>
      </p:sp>
      <p:cxnSp>
        <p:nvCxnSpPr>
          <p:cNvPr id="25" name="Conector recto 24"/>
          <p:cNvCxnSpPr/>
          <p:nvPr/>
        </p:nvCxnSpPr>
        <p:spPr>
          <a:xfrm flipV="1">
            <a:off x="8483668" y="3623134"/>
            <a:ext cx="2098824" cy="1288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278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3" name="Conector recto 12"/>
          <p:cNvCxnSpPr/>
          <p:nvPr/>
        </p:nvCxnSpPr>
        <p:spPr>
          <a:xfrm>
            <a:off x="560438" y="3529781"/>
            <a:ext cx="11631562" cy="119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8524379" y="0"/>
            <a:ext cx="0" cy="6858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10632862" y="0"/>
            <a:ext cx="0" cy="67966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9269427" y="2148435"/>
            <a:ext cx="0" cy="14843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 flipH="1">
            <a:off x="8524379" y="2152481"/>
            <a:ext cx="7410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/>
          <p:cNvSpPr txBox="1"/>
          <p:nvPr/>
        </p:nvSpPr>
        <p:spPr>
          <a:xfrm>
            <a:off x="9440883" y="33013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5</a:t>
            </a:r>
          </a:p>
        </p:txBody>
      </p:sp>
      <p:cxnSp>
        <p:nvCxnSpPr>
          <p:cNvPr id="23" name="Conector recto 22"/>
          <p:cNvCxnSpPr/>
          <p:nvPr/>
        </p:nvCxnSpPr>
        <p:spPr>
          <a:xfrm>
            <a:off x="8524379" y="3670672"/>
            <a:ext cx="210713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 flipV="1">
            <a:off x="8522306" y="3619913"/>
            <a:ext cx="2098824" cy="1288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711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3" name="Conector recto 12"/>
          <p:cNvCxnSpPr/>
          <p:nvPr/>
        </p:nvCxnSpPr>
        <p:spPr>
          <a:xfrm>
            <a:off x="560438" y="3529781"/>
            <a:ext cx="11631562" cy="119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8569626" y="0"/>
            <a:ext cx="0" cy="6858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10668450" y="0"/>
            <a:ext cx="0" cy="67966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9471727" y="2245540"/>
            <a:ext cx="0" cy="1393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 flipH="1">
            <a:off x="8556747" y="2249586"/>
            <a:ext cx="9149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uadroTexto 21"/>
          <p:cNvSpPr txBox="1"/>
          <p:nvPr/>
        </p:nvSpPr>
        <p:spPr>
          <a:xfrm>
            <a:off x="9440883" y="33013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6</a:t>
            </a:r>
          </a:p>
        </p:txBody>
      </p:sp>
      <p:cxnSp>
        <p:nvCxnSpPr>
          <p:cNvPr id="24" name="Conector recto 23"/>
          <p:cNvCxnSpPr/>
          <p:nvPr/>
        </p:nvCxnSpPr>
        <p:spPr>
          <a:xfrm>
            <a:off x="8569626" y="3702676"/>
            <a:ext cx="20940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/>
          <p:cNvCxnSpPr/>
          <p:nvPr/>
        </p:nvCxnSpPr>
        <p:spPr>
          <a:xfrm flipV="1">
            <a:off x="8567378" y="3626352"/>
            <a:ext cx="2098824" cy="1288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584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3" name="Conector recto 12"/>
          <p:cNvCxnSpPr/>
          <p:nvPr/>
        </p:nvCxnSpPr>
        <p:spPr>
          <a:xfrm>
            <a:off x="560438" y="3529781"/>
            <a:ext cx="11631562" cy="119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8588947" y="0"/>
            <a:ext cx="0" cy="6858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10697430" y="0"/>
            <a:ext cx="0" cy="67966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9689054" y="2359511"/>
            <a:ext cx="0" cy="12893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 flipH="1">
            <a:off x="8588947" y="2363096"/>
            <a:ext cx="10929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/>
          <p:cNvSpPr txBox="1"/>
          <p:nvPr/>
        </p:nvSpPr>
        <p:spPr>
          <a:xfrm>
            <a:off x="9440883" y="33013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7</a:t>
            </a:r>
          </a:p>
        </p:txBody>
      </p:sp>
      <p:cxnSp>
        <p:nvCxnSpPr>
          <p:cNvPr id="23" name="Conector recto 22"/>
          <p:cNvCxnSpPr/>
          <p:nvPr/>
        </p:nvCxnSpPr>
        <p:spPr>
          <a:xfrm>
            <a:off x="8588947" y="3649181"/>
            <a:ext cx="21069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 flipV="1">
            <a:off x="8589917" y="3636010"/>
            <a:ext cx="2098824" cy="1288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123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3" name="Conector recto 12"/>
          <p:cNvCxnSpPr/>
          <p:nvPr/>
        </p:nvCxnSpPr>
        <p:spPr>
          <a:xfrm>
            <a:off x="560438" y="3529781"/>
            <a:ext cx="11631562" cy="119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8617709" y="0"/>
            <a:ext cx="0" cy="6858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10729412" y="0"/>
            <a:ext cx="0" cy="67966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9900621" y="2467087"/>
            <a:ext cx="0" cy="11689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 flipH="1">
            <a:off x="8617709" y="2467087"/>
            <a:ext cx="12793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uadroTexto 21"/>
          <p:cNvSpPr txBox="1"/>
          <p:nvPr/>
        </p:nvSpPr>
        <p:spPr>
          <a:xfrm>
            <a:off x="9440883" y="33013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/>
              <a:t>8</a:t>
            </a:r>
          </a:p>
        </p:txBody>
      </p:sp>
      <p:cxnSp>
        <p:nvCxnSpPr>
          <p:cNvPr id="24" name="Conector recto 23"/>
          <p:cNvCxnSpPr/>
          <p:nvPr/>
        </p:nvCxnSpPr>
        <p:spPr>
          <a:xfrm>
            <a:off x="8617709" y="3649181"/>
            <a:ext cx="21071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/>
          <p:cNvCxnSpPr/>
          <p:nvPr/>
        </p:nvCxnSpPr>
        <p:spPr>
          <a:xfrm flipV="1">
            <a:off x="8615675" y="3636012"/>
            <a:ext cx="2098824" cy="1288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2739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6567</TotalTime>
  <Words>95</Words>
  <Application>Microsoft Macintosh PowerPoint</Application>
  <PresentationFormat>Panorámica</PresentationFormat>
  <Paragraphs>40</Paragraphs>
  <Slides>38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38</vt:i4>
      </vt:variant>
    </vt:vector>
  </HeadingPairs>
  <TitlesOfParts>
    <vt:vector size="42" baseType="lpstr">
      <vt:lpstr>Calibri</vt:lpstr>
      <vt:lpstr>Calibri Light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Zuluaga</dc:creator>
  <cp:lastModifiedBy>Jorge Zuluaga</cp:lastModifiedBy>
  <cp:revision>59</cp:revision>
  <dcterms:created xsi:type="dcterms:W3CDTF">2019-02-02T18:32:00Z</dcterms:created>
  <dcterms:modified xsi:type="dcterms:W3CDTF">2019-02-11T06:36:51Z</dcterms:modified>
</cp:coreProperties>
</file>

<file path=docProps/thumbnail.jpeg>
</file>